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966DA6-5382-4C83-9040-158064D8E19F}">
          <p14:sldIdLst>
            <p14:sldId id="257"/>
            <p14:sldId id="258"/>
          </p14:sldIdLst>
        </p14:section>
        <p14:section name="Chapter 1" id="{91B55665-6B61-47A6-A617-96D2651D7B9C}">
          <p14:sldIdLst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</p14:sldIdLst>
        </p14:section>
        <p14:section name="Chapter 2" id="{EB0F9C4D-729D-4FED-AD60-02BC811D9AC6}">
          <p14:sldIdLst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</p14:sldIdLst>
        </p14:section>
        <p14:section name="Chapter 3" id="{20F2DA42-980A-4779-BCED-CF5E5F10D78D}">
          <p14:sldIdLst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1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</p14:sldIdLst>
        </p14:section>
        <p14:section name="Chapter 4" id="{5B64C40D-585E-4FC0-89C7-02E6601A1714}">
          <p14:sldIdLst>
            <p14:sldId id="321"/>
            <p14:sldId id="322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31"/>
            <p14:sldId id="332"/>
            <p14:sldId id="333"/>
            <p14:sldId id="334"/>
          </p14:sldIdLst>
        </p14:section>
        <p14:section name="Chapter 5" id="{19550BDD-B1BB-4D24-886F-F69D545F51ED}">
          <p14:sldIdLst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  <p14:sldId id="351"/>
          </p14:sldIdLst>
        </p14:section>
        <p14:section name="Chapter 6" id="{F55A586D-24F6-41BB-B2F3-25EA5564F26C}">
          <p14:sldIdLst>
            <p14:sldId id="352"/>
            <p14:sldId id="353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</p14:sldIdLst>
        </p14:section>
        <p14:section name="Chapter 7" id="{7FF26161-F287-4D8C-BD47-C4EF6283CA81}">
          <p14:sldIdLst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  <p14:sldId id="383"/>
          </p14:sldIdLst>
        </p14:section>
        <p14:section name="Chapter 8" id="{B24B253F-73F2-4CBB-8AE4-605D8E958EB6}">
          <p14:sldIdLst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</p14:sldIdLst>
        </p14:section>
        <p14:section name="Chapter 9" id="{A8691BC8-4329-47B4-A3E0-134F2B5E63F1}">
          <p14:sldIdLst>
            <p14:sldId id="407"/>
            <p14:sldId id="408"/>
            <p14:sldId id="409"/>
            <p14:sldId id="410"/>
            <p14:sldId id="411"/>
            <p14:sldId id="412"/>
            <p14:sldId id="413"/>
            <p14:sldId id="414"/>
            <p14:sldId id="415"/>
            <p14:sldId id="416"/>
            <p14:sldId id="417"/>
            <p14:sldId id="418"/>
            <p14:sldId id="419"/>
          </p14:sldIdLst>
        </p14:section>
        <p14:section name="Chapter 10" id="{48E7CB87-AC0F-4E1E-A54F-095B613A4793}">
          <p14:sldIdLst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258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presProps" Target="presProps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heme" Target="theme/theme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04589-47DE-6E56-3D4D-AE98F2703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15EE6-A222-FC35-BBD7-3A2C6833B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BC53D-7AC2-49F9-8540-8712695825E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11E58C-F548-B30B-588B-BE6628C07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E80005-2E5D-D72B-D692-6E15EC744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DFB2-8F76-4FC0-A8D9-3C901DDB8E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07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2FF28A-AAEB-8790-54E1-2BDDE31DE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C970E8-1595-6566-1188-7F6877737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D36E27-EEAC-7753-AA1F-1C216F59DC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0BC53D-7AC2-49F9-8540-8712695825EE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0854E0-10EF-3426-FA3F-A68054EE4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075AE-6498-B5AD-0BE1-DDBF8A275F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25DFB2-8F76-4FC0-A8D9-3C901DDB8E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2012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EFABB3-4337-F146-A2E2-A31F45627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079CCA-F42F-36CB-819C-BF0F0F6AB42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3543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2F6EA0-55D4-616B-4A58-CC7857D37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C38412-56D3-6E00-AC59-76260A906C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1621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08787B-7BAE-6AF7-DDA0-1E9FC96F6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38A26B-57F2-01F2-5B39-0E19938767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3205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07AE14-0344-D409-EFE3-D912F9DC4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7A0A8-036C-2D63-D6E5-17596E9185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443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4E5ABC-299B-F43F-E479-46EA12F0E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62FCCF-8C5A-E04D-267F-6BC6356319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242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62A10A-A039-D0F6-D216-B9B158009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2A570-9C46-F8CE-8E93-040FBD7F84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2128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96BC75-F3F1-7635-F99A-EF2A465F6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A336E-3209-ADA8-5DBF-A5BFCEFFEA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697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BB467A-DB6C-FA26-54FF-5123FBF12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32919B-43DB-B4EF-B621-1600FAA42C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2294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0548A9-F0B9-F7B9-0682-3FB88D46B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2A84AC-51BD-025E-962B-8BA3414D7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3177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A444CA7-2BBB-2FCD-DDED-645190E26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BB33FB-8C15-90AD-162A-7B7C8D5053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70477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B783EA-8E18-4ECA-48F9-1FF3A48DC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C68578-B2AD-9D2C-FFB6-ECC9310744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49899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E1C24EC-E9EC-42CA-2A15-B60ABA2A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B2E3B0-C264-AC6B-C550-96229EFC30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0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4357A2-8E72-A455-2EC4-10327FC57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99EE8-0DE1-F308-BCAF-F4C9349E93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1410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7645A9-510C-0FB6-056B-EFE34745D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9E63A0-8105-DE81-6E6A-FA67F534AE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6492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629E74D-80A6-F32C-DC3A-C01113E73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45E60-7E17-A5D0-1824-D27832DE6B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37655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97B0DB-7381-1781-980D-C6592405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26BE32-2598-4C92-CF68-BB98E14CFD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7945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D4A886-899D-0239-8D15-3ACA93233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CB0CC7-4B57-09FA-9753-06E274F16C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525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E7408B-5CD1-D084-1F64-AC3E99D11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71A45-8753-4432-DA68-B97BDD0D903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97978"/>
      </p:ext>
    </p:extLst>
  </p:cSld>
  <p:clrMapOvr>
    <a:masterClrMapping/>
  </p:clrMapOvr>
  <p:transition spd="slow">
    <p:push dir="u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23C2E7-319E-CFC8-E251-1C3CE5FF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FF0A4-5B50-5D47-6642-247B719F75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0461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D55BC3-880B-5D52-0348-508900B2A3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E23723-13EF-63EC-CC07-7D02C76A42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727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8FAC10-EC65-D817-32F2-D354B9D95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DD89CF-552E-804D-0D65-7EBDEB74BD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7729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C2DA482-2315-77D0-FDF5-E6B18DECF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E22E0-178F-BA40-BF4A-0476B89768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09068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4956CE7-7568-2D50-0CF6-CF6E2FBF1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02ADB-306A-2AE8-E905-E8B2FFF9A2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91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ED548F-7FD7-B8E7-E073-623A29C6A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81E074-EAB9-9F3D-873B-459A9AD4CB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989647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95C140-68CC-FEDA-2D48-20BC33041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2DE817-0872-F962-EF82-9801A1C627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11443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153C32-5648-8A7E-8040-08FF763AB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28778C-0708-D060-FB28-909DAB1CF1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43981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E896B7-1F9A-238F-3713-DA7BD6A74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ED6EBD-FF34-1A8D-10D9-69C5CAE1B1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5982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86A63C-D938-A640-6FFA-D6B63FBB0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F36F15-2642-9302-25F3-4F8A1AFC4C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7967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F26240-D4AD-9347-CD33-B8F5A7D4D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3B9762-03B5-BC64-BB9B-B9AEC19472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3559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DE3366-BA08-E3DD-E501-8D6EB50CB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9B5B4-3266-7DB6-858C-31A72AFA00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26491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A93FEB-EAF4-7EB7-19FA-64E58E7D5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382AD9-E3A6-319D-4034-BEB8D3B362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8114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63D09E1-E534-62E4-5553-A826BD9D0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E7986F-E283-AC82-ABC3-AB05433AA7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6859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88C004-036D-D4CC-6A96-38B0F9142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8AC1AF-887A-4C38-3FE1-6ECDA47493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5721"/>
      </p:ext>
    </p:extLst>
  </p:cSld>
  <p:clrMapOvr>
    <a:masterClrMapping/>
  </p:clrMapOvr>
  <p:transition spd="slow">
    <p:push dir="u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ACDD41-1027-76B0-9C1A-49382D30D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87F9E0-3B80-C65A-85DA-D0565831C1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04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FFFAD8D-B7F6-8BB6-BE33-3660E3DD9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EA368-BE48-C944-3D26-9346C7FE89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98244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BED65B-134D-A864-4B7A-894FC4167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5E470F-80B4-FE29-C8C1-DE3ECB7A73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848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3F3FE8-6FC3-6E15-67DF-C02336BE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32C6B-AFD0-A0BF-690B-AC3412362F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8094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1858A24-D809-7FCE-2A32-3B0E36E63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EC2AAF-0D23-534A-15E6-B1B8FA38CF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603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0EC32D-7272-089A-DA67-145B42EAC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0B1A5E-21F2-13D0-7D65-D003194700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33734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390306-BAA3-0A84-5681-80557A04D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A276C-BEFA-5EC4-DBD7-AE76954F49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12476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3A6F27-A4E7-84FC-F8AF-254562564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FFA865-6C9F-B732-54FC-D28546BE05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02836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0B0C5F-FCAD-0E49-D15D-98473EFCB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9F8CA8-8F91-6D43-4A6F-CA73FA5396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35049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396506B-1FA1-6BA1-F72C-BC117413A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773DB9-55CB-0855-3809-082D7126D0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6929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9994FED-1541-56D3-0133-4713C7C76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54BC7-D4AD-BD44-908C-5454F7094E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8143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66CB8B7-A133-0122-8B17-FF12A8E9F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07FB78-8512-1F5D-1DCA-F46CF44B1B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094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D17598-6E11-0143-C911-7DFD1CF71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009D83-82FD-50A7-124A-2D264A14E9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8327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863601-E302-92CC-3772-01C9F266C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28F01F-BB96-5850-4563-1950E078A36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7883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0493AA-D97A-87C7-2EFD-D455DC7CF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C3666-15B0-EDE7-800E-EA9D8EE215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82319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4A37AB-806E-BAA8-57DB-753B9E50D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9842EC-42D2-BD2E-AF52-B6A890B758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5197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BA24BF-B63D-8DF0-2A3D-4A01DDF8D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1E0809-7501-A49B-0178-AE8508C74C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4873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0D021E-1E4D-437C-8000-DD09518C7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15C0E3-6421-E026-E7E8-CD9CF3D5F2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09961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CB31D87-DFD4-6CF7-E378-0360C6531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DA7749-DC93-D307-9902-F07F0F13A5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98604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1B8D82-0892-14ED-C91E-A766230FD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D56923-7901-423F-9023-169164777B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6558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8479DF8-D6EA-9E7C-BF7E-004C4398F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EBE9D8-CD39-8B35-9305-C989A09216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54880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222B37D-0A7B-650D-5125-30A30A10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C82C3C-BF1F-92D1-55F0-8F73C0D3DD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966472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34AA44-3730-E193-4184-DE010357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0F76E4-3297-3817-02D8-F76C16BB8E1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8146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80047E-8299-05B6-9FF7-1335300440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59C02D-E502-07DE-0EE2-9DAE7C65B7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3448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73AC1D5-D261-B2EF-BFAB-D62F545D3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C346C-3AD5-CF57-7D3A-3164310ADE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564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68821D-FF61-A0BE-3ED0-995F23AC0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448D24-4D27-6721-BB42-21C0097D62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32571"/>
      </p:ext>
    </p:extLst>
  </p:cSld>
  <p:clrMapOvr>
    <a:masterClrMapping/>
  </p:clrMapOvr>
  <p:transition spd="slow">
    <p:push dir="u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9C79911-C43B-6F62-F20B-5E541BF8C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12603B-6DC0-594D-E108-5074B76627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3769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A5E06E-08B3-61FD-D515-D7511CEAE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C43C3D-3E65-1C35-B468-3FF885D28D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4532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20F85A-0471-2C2F-B8EB-6F0F7B8F9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A0FC1-0133-5040-D980-59D84AEEF1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7933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0CF163-6C40-EA47-99BA-A5BF86D9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008091-FEAF-413B-198A-43CAB375EA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7184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A0EAD6-500D-B21C-45A8-DF273D1C0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62689D-9C3B-5C47-0CC1-3C5B2DABD2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45330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CF7782-ACD2-1BCC-D83C-B5D681DFE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1C227-99B0-98E6-E33A-954642731E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3458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BAA67F-C03D-43A7-FDB6-C1A7BFB5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7BB30B-C5FD-5DE9-FAA4-D3EEBF33CB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85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DD6FCC-F117-815B-D078-FBAC3E0CD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F67388-AE4C-0103-5EC1-E9F4DC7712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21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406A268-1238-34A8-BAFA-22E15C28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384B4F-81D4-C7F2-64E7-D4B87206D2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23527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AF0C24-CF2F-6FA1-746D-F4FD9DFAB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93F4B1-83EA-4D9E-EA15-3ADB2A0DE7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420059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B9CC78-CCA9-0C5F-9D7C-808A5CA4F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65ABA-D9C7-2B84-EE69-F46684E161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085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D3BE72-103F-F105-4B5F-F0BD6A93A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488B40-FBE4-4BE4-D43B-8C92D4BC99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33199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4E5DA3-30E1-7451-D0B8-B68BDB1E1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FBC26F-D056-FADC-20EA-E100D8A2D0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5323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F49CDB8-5119-E3BA-B1B0-0B3FC0C5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848C76-14CF-E884-BA7C-393930522A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158637"/>
      </p:ext>
    </p:extLst>
  </p:cSld>
  <p:clrMapOvr>
    <a:masterClrMapping/>
  </p:clrMapOvr>
  <p:transition spd="slow">
    <p:push dir="u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73318F9-75B8-4A2D-9AAC-117790EB3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4608D7-FA93-ADCF-4959-177191D727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1775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964EB4-D146-6DFE-9414-2C2702016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624308-DD5E-2D2A-A5A1-6491A13175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02776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217DC8-A211-6125-8271-7F70A727F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FE106A-EC7C-CBA4-5E13-F665BFF52A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87146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BDE427-657C-56EC-FA1A-5FE207BE8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2610D2-ECD3-872E-9BDC-90B14B42C8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2861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950F158-1A8E-D8D7-E193-82106102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405D6C-DA77-666C-A024-B3B6A2181D8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971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9C0236-E15A-4B9A-8F29-A7C61814A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2B0684-668B-0FB2-CC19-B11C218C6D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28668"/>
      </p:ext>
    </p:extLst>
  </p:cSld>
  <p:clrMapOvr>
    <a:masterClrMapping/>
  </p:clrMapOvr>
  <p:transition spd="slow">
    <p:push dir="u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BD76B5-A674-39B6-3E01-E8C668370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9DBE4-AF49-3ACB-679B-7AA0D62E79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102187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AC06F6A-2F15-996A-DA23-6090A242A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02B1C9-9FF2-7D83-6E09-156F6FF01E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06777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F9310C-B3E4-84AC-BC7A-62892BB0E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27EBEF-D15D-4444-368D-F590BDE196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694282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6B78AD-9A30-8FD4-E566-137F5A222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656875-D739-980A-272B-DE39F9CDC1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0488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8FD14A4-7C94-A748-B720-499D468E1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9539D9-B18A-A9D5-6A77-316BDE155B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33756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0A744E-DA9E-548B-5481-902ACBDE2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2DB318-38ED-6008-D1C5-AEB4D037AD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86635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19F86C-4F4D-22AB-1C21-67BED7FFF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249B58-4C92-7AF9-DF5F-F93D9D0320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23999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71E8879-BC39-D5FB-17EC-F337D89F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509359-A02E-5B64-7954-3B0604D55C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75549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5536F4-ECB1-4169-E19F-AA99C472D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A1965-4029-604C-7855-726170FCD1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269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EBA0F8-D8C5-9BB3-EEAE-0B227A5EB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6FA3B-22C2-4EB5-D6D9-E287CE5D96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084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766B4D-49A5-317D-6AAD-ECC5CE5D6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77A42-B9FA-5182-A631-822696F737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575681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D2BE86-96CD-981A-3E78-7B27BE031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2A72A3-AA3D-E760-ED2C-49B124EA18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185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A396A9-CCFC-7AE7-B614-600B1E7FB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0B29CB-E139-9401-D8A0-970D02F75C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03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120455-F8A2-E9BF-199C-E47F5E3B7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CFDC3-CAB8-4CFC-2662-7DBEDE2ACE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86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1221DF5-3492-FFA2-35E8-E6773619F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90C2A7-4A6D-B0B1-424E-A700FFFB17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7449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BADA7E4-220E-1B9A-0382-A235063B3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C2E113-66D2-7A1A-D60F-D28BF6CEDBB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25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D5E8FA-9E8B-3D17-483D-B35B78790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9685AE-1FB4-DD60-0C9B-3D076B9BF2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4296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B3BB4E5-40E0-3550-39A3-B0833522A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3339C8-4D9B-53FA-5472-D1C132FFF1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523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BF0446-9B14-2FCE-CA08-9351D3494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F6570B-B9F3-E856-E894-A0D222055C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458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01160E-4A15-6D99-EBD1-DC02AFD6F9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1E1C6D-FC6E-8380-1A33-F774EE60E4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5846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63B794-0B47-9CB7-B149-2BC11118B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627DE2-F793-6EFF-9B3B-86C2258D64B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23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027C63-EF16-1FB0-86AA-97EF5E6E5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E7955-AD13-B06B-E645-0CE31AC7B3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45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A359E72-F0F9-D2BC-15CA-641970BF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F3BA47-9ED5-95D4-5423-8B872B4741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00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B1F7FFD-1EE7-6586-7120-35AD65D1E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B66834-31CB-3C4B-A643-3B16C81345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18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4B369B-7865-BFF7-1ED9-253B18737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AE47F-542B-611A-94A6-F076176104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58935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157ACA-D860-F223-B670-43A92D81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597F7-3E82-3EA6-A33C-052BF56496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4880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9E8D6D0-A191-DECE-AD9F-2F93C3F07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AC32DC-E329-27A8-79F4-115437BD7F0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1141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1A4F7A-A755-9966-50D1-55F1F3E30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25F035-E376-0B69-877B-968782A98B5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75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38392D-5271-9018-EC0B-5F1CCFC0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E8CC2-0449-572D-C4D3-BF6988C9DC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1114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C73852-1E93-70FD-C387-0F136EFF5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42FDB3-A4A1-178C-7C8F-8605B7B965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619697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DA16C0-5480-33B0-FB57-89AB73E73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D525A81-2414-FF44-4484-C478E1111D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752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C292DE4-05F4-A989-B6C2-7511C9F31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15DD4-180B-CC90-A5C1-D2BD03B181E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294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4EC0605-9CE6-4F8C-CA4C-8290AC2BD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10A201-F66A-1215-83E2-3082B2AFCF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054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C272B19-8572-55D2-4444-5C5F5C59B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D53519-2255-0772-4E5F-CE73EA099A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02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A16236-91E0-52D0-8948-012EFECA0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B27AF-7F7B-D37A-B7AF-5320D2ED4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524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63494D9-6B50-A84F-C3DE-5594A66F4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0B76F-0198-8728-4AD3-6BEF088041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A932A6F-2E07-3616-B2E4-9BCCF9C19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5493DB-D89C-B54F-45FE-D1C268DDA6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145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042118D-3052-231B-8919-ED85EF2B2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3B92E-832A-A95B-D920-F25FEFBEF6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1251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D28319-A4A2-E0E7-10F3-4E26D928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70DBA-E614-242E-DF13-E9F5A4F80C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46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EB2A48-6C93-ABA8-74A2-09CFBA644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2DE3E1-4D2A-A827-FD11-6EDB1D4B548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647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5EC15FF-6EE8-9F9F-5FB2-3624210C0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E5354B-D9AF-962A-CADD-9E2CE4325C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426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5A57B8-6220-A392-6AA2-3DCED8807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5BE49F-9584-C60E-8801-056F3EFBC3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51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01F163-1AC5-72F3-8C78-FF86E495A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7481D4-7F6A-ACC3-3A1F-01EAC701FC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4117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D96B7F8-4177-2878-38AD-1F4A8BAD1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1033BA-B544-7CBF-32D0-DCBA0E52FC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449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AFFD52D-50A2-8948-B24F-C7B64E650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71FA26-1699-E5E9-9D7A-0DC299025F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806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A60B83-DDB2-0B6D-06AD-07CA3C0E3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DD1283-3AD8-F4CB-9B60-5D53198465C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43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DD2D690-6A8B-7451-1F7D-4F5E475FE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E31933-75D5-5B3B-D273-52AA29FF4A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4545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B492C3-7963-DB05-E767-DD72895EA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F2EFB-63E7-BB38-4568-B70FF2F2FE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630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21F628-0F0C-1995-D29D-698D45236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D34B12-786D-8C67-4F8A-8CDA151893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420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DFF07C-9C2C-9FD0-9EFF-E5EF7DE3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FA3348-F6B5-AB29-EB5D-DB1410673B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877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3C635D-365D-636D-A131-823C94974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B72D3C-525D-D96B-8766-52C424D5687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9992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9FD878-EC0F-82C0-0BD7-99CE03E39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57ECC-935B-D5C2-EF41-AD1E5FA3BB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5604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DA8447C-C7B7-5D5E-E0FC-EE70B24F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1C94C7-DCEC-0A20-0278-A80FF1AA70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883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D78786-926B-8660-FCAF-FEF1AAFDA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1B930E-5EAA-99BB-36BE-E1967FDE51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481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CD4A36E-5B79-93E7-0E94-826D35C5B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A9C679-A5FD-0B39-6081-094064960C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150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CEC73F-7437-4F93-F8E8-3196860A0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36CEA5-EB0B-6DB3-8B7D-2C90D937A9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844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393D8A-20C3-72EA-B87D-01CDD6893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54BC4E-7B84-D0E7-C15B-5E772EFE86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6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F66132-1FEC-2CC0-9511-254A9EA8B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D17340-69C3-5CC4-AD7A-175E96F675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233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C8AA56-F891-FB9F-E2B1-EE518D8C97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A9825E-D102-7DA9-FBCF-F1AA850BDB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3007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7FC0AB-57F3-AB6C-84AF-8FECBD7FA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D31A6-E0BB-40F1-637F-4D39CE621A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7664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B415ED2-54E8-A46A-71EE-C8BFCFAA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87DFA-BE50-CAF9-C7B5-A40D691C73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4936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C624D1D-424C-572B-C5A0-B24C29132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9D2E3-955E-77A3-9D19-7F1139FFAD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16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8A21921-88ED-BC06-4420-7848918A8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C1209-B54F-61B9-2918-741EDF1DEC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924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9F9FF1B-1036-39A5-E19F-A6C966392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BD9394-522C-4F00-C319-85BA8BD808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0279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2565EA0-5582-CEEC-D231-D66DAE21A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12F392-A681-F652-D1D0-64B4FDDDB1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009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03D55E-3D17-97AF-B16F-47B2723CC0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8C5935-7559-6B4E-00C7-EA1699DF2D1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42941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67AAAC-B236-ACBB-6387-B29CCC511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DDACF0-A181-7B55-5004-1291E7E12E3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499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ED9FBA-F3CE-B8C5-D16A-18A7828AB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E47E1C-F3C4-2906-463A-1CD3C17116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7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28B3591-8467-5615-E954-16AE3DEA4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07006-28F4-34A9-ED5C-269E8134F1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9520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ADC37F-56E8-D901-4A05-A616B7910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A73F8C-20A4-2EE6-2940-9907FF3A66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73481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4AE629-0D2D-816C-4AC6-D77F5E9DF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E5880C-3D62-193A-40EC-8CC1AB25D6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7772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262B696-1E8A-1F79-3FC4-48FEDDB4A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EEB45E-36C7-C490-9DA0-7EE16C76300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41514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6769E7-1733-F55E-DFFC-11F35FDA3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5E325D-5370-B38B-DBE2-127AF09D59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272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4C81AB-985E-8792-1A6B-D414E8432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650D46-956D-FB73-CF0B-1253476A78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3352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D17313-FCA3-DD71-05BC-6E6C5FAB2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E14113-2F26-0F21-78C8-EFD992F4A0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1957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33679D-EA7D-A8BB-ED61-9C2F905AF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E046B1-8EAE-960D-8C24-A738A74BEE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9546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36EB312-B12D-E397-BCAA-07E80DA42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F21C6D-8C39-745E-6E89-CFA3DFE8D4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4636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CD33FF5-AB1D-8A1C-5202-177AE91D8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D2EABD-BD08-96DF-E860-F7BED87FE0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2672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FEDA999-B5C7-8751-2DEB-CE9C4382FD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693E94-50C9-B348-4CE8-0CA3FF12ED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2395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56FEE9-342B-82D7-2948-79CC27F1D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1A03738-3C2C-BD99-3810-BAD13796E9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8856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FAF8E83-0281-D5E2-9F57-F98F020EE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8044D0-1F71-D9AB-8446-8B0056E5FE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1990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A6B302-46DF-D456-3E46-3CEE52A31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C4C5D-AA61-0F38-C803-8C49BCEF2E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014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3F95158-4307-41F4-8034-70A8CE64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78B55C-8C8A-61C0-732B-55ECFD35936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0190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F9A9AF7-DF91-1325-0157-71DF3397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65B644-B18E-11BF-B26B-E6C4432879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95271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DB82C4-12A5-F8D0-AC16-8F48EFA8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B5AFC-00BE-346D-1F23-FDF654B6AD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691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53836F4-BB9A-186A-EA7D-8FAE96B7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B35E8-9344-D939-FBB2-6020C3EEA37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20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43E7ECB-BB86-C6D2-8162-55338DB7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05D2EB-FE1A-8A47-EE9D-EC43532655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5469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040797-A7A5-0EE3-98D3-6C2115A62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BEFB32-B91D-EA20-250E-21AB3048D5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6981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60DDCB-25AC-5319-E7E9-D949D1942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E110C-B557-551B-6F5E-F8826C5D69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1535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67A2DC-2C0A-75DB-5119-9626B96CA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11A29-46CA-15F5-313C-2F1325BBE2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00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4C988F-B81B-106A-1D0C-4CF0216D3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038370-3FAF-F8E2-1F4F-B4954F7979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546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FCB89BB-ECCB-F6D7-9927-25F3EE34F8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C5A41E-C9B6-8BF8-0EFA-266FA28D94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45384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4C5FCE-0E2F-8CD6-0453-1AD04D6BC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C67F2F-1161-5129-FDB2-C6E6BD6A0C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3576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9082AC-B6BD-60BE-1133-626A46878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A229C-2648-83EF-E12D-EB6062889B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39523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D12BE7-ADDA-4BE2-46FF-77F47E31A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3898B6-0995-FBC9-1E7F-38D8F43BB8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54879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EAFF6DC-CB16-9027-DD63-0FD6B4771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6E73F-D27F-E973-0DCD-A602BBF27C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9569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87A27B4-8C96-F413-B6B2-FDBF18E87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5CFFD-BD8D-DC81-6C37-BF527E9143D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211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D718FC-6F5A-50E3-01DC-73DA3B2BE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A2A5E-371D-30BD-50F9-3A5AA9B7EE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16835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E806F2-C75C-662A-FC78-6CE974948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B2EA72-C198-46AF-CAD1-209C9479B2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30654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CDA331-B18F-BC92-9124-9241ECBD9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07AF8-83EE-E93C-583C-B3690D0851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5289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636F96-23AA-6EF9-DFFC-48402F647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C1DB4-E3CB-6253-70F3-E68C3CD4E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479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180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180</vt:i4>
      </vt:variant>
    </vt:vector>
  </HeadingPairs>
  <TitlesOfParts>
    <vt:vector size="18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شِحْرُوز خالد</dc:creator>
  <cp:lastModifiedBy>شِحْرُوز خالد</cp:lastModifiedBy>
  <cp:revision>3</cp:revision>
  <dcterms:created xsi:type="dcterms:W3CDTF">2025-02-17T21:01:05Z</dcterms:created>
  <dcterms:modified xsi:type="dcterms:W3CDTF">2025-02-17T21:10:50Z</dcterms:modified>
</cp:coreProperties>
</file>